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4" r:id="rId2"/>
    <p:sldId id="273" r:id="rId3"/>
    <p:sldId id="279" r:id="rId4"/>
    <p:sldId id="280" r:id="rId5"/>
    <p:sldId id="281" r:id="rId6"/>
    <p:sldId id="282" r:id="rId7"/>
    <p:sldId id="283" r:id="rId8"/>
    <p:sldId id="284" r:id="rId9"/>
    <p:sldId id="285" r:id="rId10"/>
    <p:sldId id="286" r:id="rId11"/>
    <p:sldId id="287" r:id="rId12"/>
    <p:sldId id="288" r:id="rId13"/>
    <p:sldId id="289" r:id="rId14"/>
    <p:sldId id="290" r:id="rId15"/>
    <p:sldId id="291" r:id="rId16"/>
    <p:sldId id="292" r:id="rId17"/>
    <p:sldId id="293" r:id="rId18"/>
    <p:sldId id="294" r:id="rId19"/>
    <p:sldId id="295" r:id="rId20"/>
    <p:sldId id="296" r:id="rId21"/>
    <p:sldId id="297" r:id="rId22"/>
    <p:sldId id="298" r:id="rId23"/>
    <p:sldId id="299" r:id="rId24"/>
    <p:sldId id="300" r:id="rId25"/>
    <p:sldId id="301" r:id="rId26"/>
    <p:sldId id="302" r:id="rId27"/>
  </p:sldIdLst>
  <p:sldSz cx="17881600" cy="1005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357E8"/>
    <a:srgbClr val="0070C0"/>
    <a:srgbClr val="E7E6E6"/>
    <a:srgbClr val="00B0F0"/>
    <a:srgbClr val="76AAF6"/>
    <a:srgbClr val="FFFFFF"/>
    <a:srgbClr val="FF6600"/>
    <a:srgbClr val="FFC000"/>
    <a:srgbClr val="A97B4F"/>
    <a:srgbClr val="FF7C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77" d="100"/>
          <a:sy n="77" d="100"/>
        </p:scale>
        <p:origin x="552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35200" y="1646133"/>
            <a:ext cx="13411200" cy="3501813"/>
          </a:xfrm>
        </p:spPr>
        <p:txBody>
          <a:bodyPr anchor="b"/>
          <a:lstStyle>
            <a:lvl1pPr algn="ctr">
              <a:defRPr sz="8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35200" y="5282989"/>
            <a:ext cx="13411200" cy="2428451"/>
          </a:xfrm>
        </p:spPr>
        <p:txBody>
          <a:bodyPr/>
          <a:lstStyle>
            <a:lvl1pPr marL="0" indent="0" algn="ctr">
              <a:buNone/>
              <a:defRPr sz="3520"/>
            </a:lvl1pPr>
            <a:lvl2pPr marL="670575" indent="0" algn="ctr">
              <a:buNone/>
              <a:defRPr sz="2933"/>
            </a:lvl2pPr>
            <a:lvl3pPr marL="1341150" indent="0" algn="ctr">
              <a:buNone/>
              <a:defRPr sz="2640"/>
            </a:lvl3pPr>
            <a:lvl4pPr marL="2011726" indent="0" algn="ctr">
              <a:buNone/>
              <a:defRPr sz="2347"/>
            </a:lvl4pPr>
            <a:lvl5pPr marL="2682301" indent="0" algn="ctr">
              <a:buNone/>
              <a:defRPr sz="2347"/>
            </a:lvl5pPr>
            <a:lvl6pPr marL="3352876" indent="0" algn="ctr">
              <a:buNone/>
              <a:defRPr sz="2347"/>
            </a:lvl6pPr>
            <a:lvl7pPr marL="4023451" indent="0" algn="ctr">
              <a:buNone/>
              <a:defRPr sz="2347"/>
            </a:lvl7pPr>
            <a:lvl8pPr marL="4694027" indent="0" algn="ctr">
              <a:buNone/>
              <a:defRPr sz="2347"/>
            </a:lvl8pPr>
            <a:lvl9pPr marL="5364602" indent="0" algn="ctr">
              <a:buNone/>
              <a:defRPr sz="2347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2/7/2023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86272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2/7/2023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60527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796520" y="535517"/>
            <a:ext cx="3855720" cy="852402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29360" y="535517"/>
            <a:ext cx="11343640" cy="852402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2/7/2023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58059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2/7/2023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91628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0047" y="2507617"/>
            <a:ext cx="15422880" cy="4184014"/>
          </a:xfrm>
        </p:spPr>
        <p:txBody>
          <a:bodyPr anchor="b"/>
          <a:lstStyle>
            <a:lvl1pPr>
              <a:defRPr sz="8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0047" y="6731213"/>
            <a:ext cx="15422880" cy="2200274"/>
          </a:xfrm>
        </p:spPr>
        <p:txBody>
          <a:bodyPr/>
          <a:lstStyle>
            <a:lvl1pPr marL="0" indent="0">
              <a:buNone/>
              <a:defRPr sz="3520">
                <a:solidFill>
                  <a:schemeClr val="tx1">
                    <a:tint val="75000"/>
                  </a:schemeClr>
                </a:solidFill>
              </a:defRPr>
            </a:lvl1pPr>
            <a:lvl2pPr marL="670575" indent="0">
              <a:buNone/>
              <a:defRPr sz="2933">
                <a:solidFill>
                  <a:schemeClr val="tx1">
                    <a:tint val="75000"/>
                  </a:schemeClr>
                </a:solidFill>
              </a:defRPr>
            </a:lvl2pPr>
            <a:lvl3pPr marL="1341150" indent="0">
              <a:buNone/>
              <a:defRPr sz="2640">
                <a:solidFill>
                  <a:schemeClr val="tx1">
                    <a:tint val="75000"/>
                  </a:schemeClr>
                </a:solidFill>
              </a:defRPr>
            </a:lvl3pPr>
            <a:lvl4pPr marL="2011726" indent="0">
              <a:buNone/>
              <a:defRPr sz="2347">
                <a:solidFill>
                  <a:schemeClr val="tx1">
                    <a:tint val="75000"/>
                  </a:schemeClr>
                </a:solidFill>
              </a:defRPr>
            </a:lvl4pPr>
            <a:lvl5pPr marL="2682301" indent="0">
              <a:buNone/>
              <a:defRPr sz="2347">
                <a:solidFill>
                  <a:schemeClr val="tx1">
                    <a:tint val="75000"/>
                  </a:schemeClr>
                </a:solidFill>
              </a:defRPr>
            </a:lvl5pPr>
            <a:lvl6pPr marL="3352876" indent="0">
              <a:buNone/>
              <a:defRPr sz="2347">
                <a:solidFill>
                  <a:schemeClr val="tx1">
                    <a:tint val="75000"/>
                  </a:schemeClr>
                </a:solidFill>
              </a:defRPr>
            </a:lvl6pPr>
            <a:lvl7pPr marL="4023451" indent="0">
              <a:buNone/>
              <a:defRPr sz="2347">
                <a:solidFill>
                  <a:schemeClr val="tx1">
                    <a:tint val="75000"/>
                  </a:schemeClr>
                </a:solidFill>
              </a:defRPr>
            </a:lvl7pPr>
            <a:lvl8pPr marL="4694027" indent="0">
              <a:buNone/>
              <a:defRPr sz="2347">
                <a:solidFill>
                  <a:schemeClr val="tx1">
                    <a:tint val="75000"/>
                  </a:schemeClr>
                </a:solidFill>
              </a:defRPr>
            </a:lvl8pPr>
            <a:lvl9pPr marL="5364602" indent="0">
              <a:buNone/>
              <a:defRPr sz="234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2/7/2023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14680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29360" y="2677584"/>
            <a:ext cx="759968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052560" y="2677584"/>
            <a:ext cx="759968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2/7/2023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5108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1689" y="535517"/>
            <a:ext cx="15422880" cy="194415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1690" y="2465706"/>
            <a:ext cx="7564754" cy="1208404"/>
          </a:xfrm>
        </p:spPr>
        <p:txBody>
          <a:bodyPr anchor="b"/>
          <a:lstStyle>
            <a:lvl1pPr marL="0" indent="0">
              <a:buNone/>
              <a:defRPr sz="3520" b="1"/>
            </a:lvl1pPr>
            <a:lvl2pPr marL="670575" indent="0">
              <a:buNone/>
              <a:defRPr sz="2933" b="1"/>
            </a:lvl2pPr>
            <a:lvl3pPr marL="1341150" indent="0">
              <a:buNone/>
              <a:defRPr sz="2640" b="1"/>
            </a:lvl3pPr>
            <a:lvl4pPr marL="2011726" indent="0">
              <a:buNone/>
              <a:defRPr sz="2347" b="1"/>
            </a:lvl4pPr>
            <a:lvl5pPr marL="2682301" indent="0">
              <a:buNone/>
              <a:defRPr sz="2347" b="1"/>
            </a:lvl5pPr>
            <a:lvl6pPr marL="3352876" indent="0">
              <a:buNone/>
              <a:defRPr sz="2347" b="1"/>
            </a:lvl6pPr>
            <a:lvl7pPr marL="4023451" indent="0">
              <a:buNone/>
              <a:defRPr sz="2347" b="1"/>
            </a:lvl7pPr>
            <a:lvl8pPr marL="4694027" indent="0">
              <a:buNone/>
              <a:defRPr sz="2347" b="1"/>
            </a:lvl8pPr>
            <a:lvl9pPr marL="5364602" indent="0">
              <a:buNone/>
              <a:defRPr sz="234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1690" y="3674110"/>
            <a:ext cx="7564754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052560" y="2465706"/>
            <a:ext cx="7602009" cy="1208404"/>
          </a:xfrm>
        </p:spPr>
        <p:txBody>
          <a:bodyPr anchor="b"/>
          <a:lstStyle>
            <a:lvl1pPr marL="0" indent="0">
              <a:buNone/>
              <a:defRPr sz="3520" b="1"/>
            </a:lvl1pPr>
            <a:lvl2pPr marL="670575" indent="0">
              <a:buNone/>
              <a:defRPr sz="2933" b="1"/>
            </a:lvl2pPr>
            <a:lvl3pPr marL="1341150" indent="0">
              <a:buNone/>
              <a:defRPr sz="2640" b="1"/>
            </a:lvl3pPr>
            <a:lvl4pPr marL="2011726" indent="0">
              <a:buNone/>
              <a:defRPr sz="2347" b="1"/>
            </a:lvl4pPr>
            <a:lvl5pPr marL="2682301" indent="0">
              <a:buNone/>
              <a:defRPr sz="2347" b="1"/>
            </a:lvl5pPr>
            <a:lvl6pPr marL="3352876" indent="0">
              <a:buNone/>
              <a:defRPr sz="2347" b="1"/>
            </a:lvl6pPr>
            <a:lvl7pPr marL="4023451" indent="0">
              <a:buNone/>
              <a:defRPr sz="2347" b="1"/>
            </a:lvl7pPr>
            <a:lvl8pPr marL="4694027" indent="0">
              <a:buNone/>
              <a:defRPr sz="2347" b="1"/>
            </a:lvl8pPr>
            <a:lvl9pPr marL="5364602" indent="0">
              <a:buNone/>
              <a:defRPr sz="234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052560" y="3674110"/>
            <a:ext cx="7602009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2/7/2023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8244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2/7/2023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75566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2/7/2023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24115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1690" y="670560"/>
            <a:ext cx="5767281" cy="2346960"/>
          </a:xfrm>
        </p:spPr>
        <p:txBody>
          <a:bodyPr anchor="b"/>
          <a:lstStyle>
            <a:lvl1pPr>
              <a:defRPr sz="469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02009" y="1448224"/>
            <a:ext cx="9052560" cy="7147983"/>
          </a:xfrm>
        </p:spPr>
        <p:txBody>
          <a:bodyPr/>
          <a:lstStyle>
            <a:lvl1pPr>
              <a:defRPr sz="4693"/>
            </a:lvl1pPr>
            <a:lvl2pPr>
              <a:defRPr sz="4107"/>
            </a:lvl2pPr>
            <a:lvl3pPr>
              <a:defRPr sz="3520"/>
            </a:lvl3pPr>
            <a:lvl4pPr>
              <a:defRPr sz="2933"/>
            </a:lvl4pPr>
            <a:lvl5pPr>
              <a:defRPr sz="2933"/>
            </a:lvl5pPr>
            <a:lvl6pPr>
              <a:defRPr sz="2933"/>
            </a:lvl6pPr>
            <a:lvl7pPr>
              <a:defRPr sz="2933"/>
            </a:lvl7pPr>
            <a:lvl8pPr>
              <a:defRPr sz="2933"/>
            </a:lvl8pPr>
            <a:lvl9pPr>
              <a:defRPr sz="29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1690" y="3017520"/>
            <a:ext cx="5767281" cy="5590329"/>
          </a:xfrm>
        </p:spPr>
        <p:txBody>
          <a:bodyPr/>
          <a:lstStyle>
            <a:lvl1pPr marL="0" indent="0">
              <a:buNone/>
              <a:defRPr sz="2347"/>
            </a:lvl1pPr>
            <a:lvl2pPr marL="670575" indent="0">
              <a:buNone/>
              <a:defRPr sz="2053"/>
            </a:lvl2pPr>
            <a:lvl3pPr marL="1341150" indent="0">
              <a:buNone/>
              <a:defRPr sz="1760"/>
            </a:lvl3pPr>
            <a:lvl4pPr marL="2011726" indent="0">
              <a:buNone/>
              <a:defRPr sz="1467"/>
            </a:lvl4pPr>
            <a:lvl5pPr marL="2682301" indent="0">
              <a:buNone/>
              <a:defRPr sz="1467"/>
            </a:lvl5pPr>
            <a:lvl6pPr marL="3352876" indent="0">
              <a:buNone/>
              <a:defRPr sz="1467"/>
            </a:lvl6pPr>
            <a:lvl7pPr marL="4023451" indent="0">
              <a:buNone/>
              <a:defRPr sz="1467"/>
            </a:lvl7pPr>
            <a:lvl8pPr marL="4694027" indent="0">
              <a:buNone/>
              <a:defRPr sz="1467"/>
            </a:lvl8pPr>
            <a:lvl9pPr marL="5364602" indent="0">
              <a:buNone/>
              <a:defRPr sz="14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2/7/2023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39020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1690" y="670560"/>
            <a:ext cx="5767281" cy="2346960"/>
          </a:xfrm>
        </p:spPr>
        <p:txBody>
          <a:bodyPr anchor="b"/>
          <a:lstStyle>
            <a:lvl1pPr>
              <a:defRPr sz="469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602009" y="1448224"/>
            <a:ext cx="9052560" cy="7147983"/>
          </a:xfrm>
        </p:spPr>
        <p:txBody>
          <a:bodyPr anchor="t"/>
          <a:lstStyle>
            <a:lvl1pPr marL="0" indent="0">
              <a:buNone/>
              <a:defRPr sz="4693"/>
            </a:lvl1pPr>
            <a:lvl2pPr marL="670575" indent="0">
              <a:buNone/>
              <a:defRPr sz="4107"/>
            </a:lvl2pPr>
            <a:lvl3pPr marL="1341150" indent="0">
              <a:buNone/>
              <a:defRPr sz="3520"/>
            </a:lvl3pPr>
            <a:lvl4pPr marL="2011726" indent="0">
              <a:buNone/>
              <a:defRPr sz="2933"/>
            </a:lvl4pPr>
            <a:lvl5pPr marL="2682301" indent="0">
              <a:buNone/>
              <a:defRPr sz="2933"/>
            </a:lvl5pPr>
            <a:lvl6pPr marL="3352876" indent="0">
              <a:buNone/>
              <a:defRPr sz="2933"/>
            </a:lvl6pPr>
            <a:lvl7pPr marL="4023451" indent="0">
              <a:buNone/>
              <a:defRPr sz="2933"/>
            </a:lvl7pPr>
            <a:lvl8pPr marL="4694027" indent="0">
              <a:buNone/>
              <a:defRPr sz="2933"/>
            </a:lvl8pPr>
            <a:lvl9pPr marL="5364602" indent="0">
              <a:buNone/>
              <a:defRPr sz="2933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1690" y="3017520"/>
            <a:ext cx="5767281" cy="5590329"/>
          </a:xfrm>
        </p:spPr>
        <p:txBody>
          <a:bodyPr/>
          <a:lstStyle>
            <a:lvl1pPr marL="0" indent="0">
              <a:buNone/>
              <a:defRPr sz="2347"/>
            </a:lvl1pPr>
            <a:lvl2pPr marL="670575" indent="0">
              <a:buNone/>
              <a:defRPr sz="2053"/>
            </a:lvl2pPr>
            <a:lvl3pPr marL="1341150" indent="0">
              <a:buNone/>
              <a:defRPr sz="1760"/>
            </a:lvl3pPr>
            <a:lvl4pPr marL="2011726" indent="0">
              <a:buNone/>
              <a:defRPr sz="1467"/>
            </a:lvl4pPr>
            <a:lvl5pPr marL="2682301" indent="0">
              <a:buNone/>
              <a:defRPr sz="1467"/>
            </a:lvl5pPr>
            <a:lvl6pPr marL="3352876" indent="0">
              <a:buNone/>
              <a:defRPr sz="1467"/>
            </a:lvl6pPr>
            <a:lvl7pPr marL="4023451" indent="0">
              <a:buNone/>
              <a:defRPr sz="1467"/>
            </a:lvl7pPr>
            <a:lvl8pPr marL="4694027" indent="0">
              <a:buNone/>
              <a:defRPr sz="1467"/>
            </a:lvl8pPr>
            <a:lvl9pPr marL="5364602" indent="0">
              <a:buNone/>
              <a:defRPr sz="14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2/7/2023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29668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29360" y="535517"/>
            <a:ext cx="15422880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9360" y="2677584"/>
            <a:ext cx="15422880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29360" y="9322647"/>
            <a:ext cx="40233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B649BE-AAE2-45F8-B037-EE3D2E8124FF}" type="datetimeFigureOut">
              <a:rPr lang="en-US" smtClean="0"/>
              <a:t>2/7/2023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23280" y="9322647"/>
            <a:ext cx="603504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628880" y="9322647"/>
            <a:ext cx="40233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B851E7-8686-45A9-96D2-F403993CC7F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9566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341150" rtl="0" eaLnBrk="1" latinLnBrk="0" hangingPunct="1">
        <a:lnSpc>
          <a:spcPct val="90000"/>
        </a:lnSpc>
        <a:spcBef>
          <a:spcPct val="0"/>
        </a:spcBef>
        <a:buNone/>
        <a:defRPr sz="645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35288" indent="-335288" algn="l" defTabSz="1341150" rtl="0" eaLnBrk="1" latinLnBrk="0" hangingPunct="1">
        <a:lnSpc>
          <a:spcPct val="90000"/>
        </a:lnSpc>
        <a:spcBef>
          <a:spcPts val="1467"/>
        </a:spcBef>
        <a:buFont typeface="Arial" panose="020B0604020202020204" pitchFamily="34" charset="0"/>
        <a:buChar char="•"/>
        <a:defRPr sz="4107" kern="1200">
          <a:solidFill>
            <a:schemeClr val="tx1"/>
          </a:solidFill>
          <a:latin typeface="+mn-lt"/>
          <a:ea typeface="+mn-ea"/>
          <a:cs typeface="+mn-cs"/>
        </a:defRPr>
      </a:lvl1pPr>
      <a:lvl2pPr marL="1005863" indent="-335288" algn="l" defTabSz="1341150" rtl="0" eaLnBrk="1" latinLnBrk="0" hangingPunct="1">
        <a:lnSpc>
          <a:spcPct val="90000"/>
        </a:lnSpc>
        <a:spcBef>
          <a:spcPts val="733"/>
        </a:spcBef>
        <a:buFont typeface="Arial" panose="020B0604020202020204" pitchFamily="34" charset="0"/>
        <a:buChar char="•"/>
        <a:defRPr sz="3520" kern="1200">
          <a:solidFill>
            <a:schemeClr val="tx1"/>
          </a:solidFill>
          <a:latin typeface="+mn-lt"/>
          <a:ea typeface="+mn-ea"/>
          <a:cs typeface="+mn-cs"/>
        </a:defRPr>
      </a:lvl2pPr>
      <a:lvl3pPr marL="1676438" indent="-335288" algn="l" defTabSz="1341150" rtl="0" eaLnBrk="1" latinLnBrk="0" hangingPunct="1">
        <a:lnSpc>
          <a:spcPct val="90000"/>
        </a:lnSpc>
        <a:spcBef>
          <a:spcPts val="733"/>
        </a:spcBef>
        <a:buFont typeface="Arial" panose="020B0604020202020204" pitchFamily="34" charset="0"/>
        <a:buChar char="•"/>
        <a:defRPr sz="2933" kern="1200">
          <a:solidFill>
            <a:schemeClr val="tx1"/>
          </a:solidFill>
          <a:latin typeface="+mn-lt"/>
          <a:ea typeface="+mn-ea"/>
          <a:cs typeface="+mn-cs"/>
        </a:defRPr>
      </a:lvl3pPr>
      <a:lvl4pPr marL="2347013" indent="-335288" algn="l" defTabSz="1341150" rtl="0" eaLnBrk="1" latinLnBrk="0" hangingPunct="1">
        <a:lnSpc>
          <a:spcPct val="90000"/>
        </a:lnSpc>
        <a:spcBef>
          <a:spcPts val="733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4pPr>
      <a:lvl5pPr marL="3017589" indent="-335288" algn="l" defTabSz="1341150" rtl="0" eaLnBrk="1" latinLnBrk="0" hangingPunct="1">
        <a:lnSpc>
          <a:spcPct val="90000"/>
        </a:lnSpc>
        <a:spcBef>
          <a:spcPts val="733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5pPr>
      <a:lvl6pPr marL="3688164" indent="-335288" algn="l" defTabSz="1341150" rtl="0" eaLnBrk="1" latinLnBrk="0" hangingPunct="1">
        <a:lnSpc>
          <a:spcPct val="90000"/>
        </a:lnSpc>
        <a:spcBef>
          <a:spcPts val="733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6pPr>
      <a:lvl7pPr marL="4358739" indent="-335288" algn="l" defTabSz="1341150" rtl="0" eaLnBrk="1" latinLnBrk="0" hangingPunct="1">
        <a:lnSpc>
          <a:spcPct val="90000"/>
        </a:lnSpc>
        <a:spcBef>
          <a:spcPts val="733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7pPr>
      <a:lvl8pPr marL="5029314" indent="-335288" algn="l" defTabSz="1341150" rtl="0" eaLnBrk="1" latinLnBrk="0" hangingPunct="1">
        <a:lnSpc>
          <a:spcPct val="90000"/>
        </a:lnSpc>
        <a:spcBef>
          <a:spcPts val="733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8pPr>
      <a:lvl9pPr marL="5699890" indent="-335288" algn="l" defTabSz="1341150" rtl="0" eaLnBrk="1" latinLnBrk="0" hangingPunct="1">
        <a:lnSpc>
          <a:spcPct val="90000"/>
        </a:lnSpc>
        <a:spcBef>
          <a:spcPts val="733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1pPr>
      <a:lvl2pPr marL="670575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2pPr>
      <a:lvl3pPr marL="1341150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3pPr>
      <a:lvl4pPr marL="2011726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4pPr>
      <a:lvl5pPr marL="2682301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76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6pPr>
      <a:lvl7pPr marL="4023451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7pPr>
      <a:lvl8pPr marL="4694027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8pPr>
      <a:lvl9pPr marL="5364602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82434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72773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83677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11954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46432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66030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68628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84193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80492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79750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22369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705608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54256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64469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07814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062933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161054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499646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19086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81585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68900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70501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91124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28051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1541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85832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6101</TotalTime>
  <Words>0</Words>
  <Application>Microsoft Office PowerPoint</Application>
  <PresentationFormat>Custom</PresentationFormat>
  <Paragraphs>0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</dc:creator>
  <cp:lastModifiedBy>Ashley Szima</cp:lastModifiedBy>
  <cp:revision>102</cp:revision>
  <dcterms:created xsi:type="dcterms:W3CDTF">2016-07-28T14:58:16Z</dcterms:created>
  <dcterms:modified xsi:type="dcterms:W3CDTF">2023-02-07T20:21:26Z</dcterms:modified>
</cp:coreProperties>
</file>